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1" r:id="rId6"/>
  </p:sldIdLst>
  <p:sldSz cx="7559675" cy="1069181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46E"/>
    <a:srgbClr val="FF6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2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Iván Subovics" userId="c5ac48f5-f3eb-40bf-b95b-b1252bc14875" providerId="ADAL" clId="{43ED8E63-7EEC-47C9-92F0-BCF35A11753C}"/>
    <pc:docChg chg="undo modSld">
      <pc:chgData name="Monika Iván Subovics" userId="c5ac48f5-f3eb-40bf-b95b-b1252bc14875" providerId="ADAL" clId="{43ED8E63-7EEC-47C9-92F0-BCF35A11753C}" dt="2021-02-24T10:01:28.418" v="49" actId="20577"/>
      <pc:docMkLst>
        <pc:docMk/>
      </pc:docMkLst>
      <pc:sldChg chg="modSp mod">
        <pc:chgData name="Monika Iván Subovics" userId="c5ac48f5-f3eb-40bf-b95b-b1252bc14875" providerId="ADAL" clId="{43ED8E63-7EEC-47C9-92F0-BCF35A11753C}" dt="2021-02-24T10:01:28.418" v="49" actId="20577"/>
        <pc:sldMkLst>
          <pc:docMk/>
          <pc:sldMk cId="3267487512" sldId="256"/>
        </pc:sldMkLst>
        <pc:spChg chg="mod">
          <ac:chgData name="Monika Iván Subovics" userId="c5ac48f5-f3eb-40bf-b95b-b1252bc14875" providerId="ADAL" clId="{43ED8E63-7EEC-47C9-92F0-BCF35A11753C}" dt="2021-02-24T10:01:27.690" v="48" actId="20577"/>
          <ac:spMkLst>
            <pc:docMk/>
            <pc:sldMk cId="3267487512" sldId="256"/>
            <ac:spMk id="4" creationId="{00000000-0000-0000-0000-000000000000}"/>
          </ac:spMkLst>
        </pc:spChg>
        <pc:spChg chg="mod">
          <ac:chgData name="Monika Iván Subovics" userId="c5ac48f5-f3eb-40bf-b95b-b1252bc14875" providerId="ADAL" clId="{43ED8E63-7EEC-47C9-92F0-BCF35A11753C}" dt="2021-02-24T10:01:28.418" v="49" actId="20577"/>
          <ac:spMkLst>
            <pc:docMk/>
            <pc:sldMk cId="3267487512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1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31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8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45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14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1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418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5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45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02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8F8B-2357-430A-AFC8-7DE88F219E10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2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77258" y="2418814"/>
            <a:ext cx="7205157" cy="2023725"/>
          </a:xfrm>
        </p:spPr>
        <p:txBody>
          <a:bodyPr anchor="t">
            <a:noAutofit/>
          </a:bodyPr>
          <a:lstStyle/>
          <a:p>
            <a:pPr algn="l"/>
            <a:r>
              <a:rPr lang="sk-SK" sz="7200" b="1" dirty="0">
                <a:solidFill>
                  <a:schemeClr val="bg1"/>
                </a:solidFill>
                <a:latin typeface="MarkPro-Black" panose="020B0A04020101010102" pitchFamily="34" charset="-18"/>
              </a:rPr>
              <a:t>ZMENA CP </a:t>
            </a:r>
            <a:br>
              <a:rPr lang="sk-SK" sz="7200" b="1" dirty="0">
                <a:solidFill>
                  <a:schemeClr val="bg1"/>
                </a:solidFill>
                <a:latin typeface="MarkPro-Black" panose="020B0A04020101010102" pitchFamily="34" charset="-18"/>
              </a:rPr>
            </a:br>
            <a:r>
              <a:rPr lang="sk-SK" sz="7200" b="1" dirty="0">
                <a:solidFill>
                  <a:schemeClr val="bg1"/>
                </a:solidFill>
                <a:latin typeface="MarkPro-Black" panose="020B0A04020101010102" pitchFamily="34" charset="-18"/>
              </a:rPr>
              <a:t>od 29.03.2026</a:t>
            </a:r>
            <a:br>
              <a:rPr lang="sk-SK" sz="6000" b="1" dirty="0">
                <a:solidFill>
                  <a:schemeClr val="bg1"/>
                </a:solidFill>
                <a:latin typeface="MarkPro-Black" panose="020B0A04020101010102" pitchFamily="34" charset="-18"/>
              </a:rPr>
            </a:br>
            <a:r>
              <a:rPr lang="sk-SK" sz="6000" b="1" dirty="0">
                <a:solidFill>
                  <a:schemeClr val="bg1"/>
                </a:solidFill>
                <a:latin typeface="MarkPro-Black" panose="020B0A04020101010102" pitchFamily="34" charset="-18"/>
              </a:rPr>
              <a:t> 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177258" y="4677166"/>
            <a:ext cx="7205157" cy="509213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sk-SK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Vážení cestujúci, oznamujeme zmenu CP regionálnej autobusovej dopravy od 29.03.2026 (nedeľa)</a:t>
            </a:r>
            <a:endParaRPr lang="sk-SK" sz="30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400" b="1" dirty="0">
                <a:latin typeface="Calibri" panose="020F0502020204030204" pitchFamily="34" charset="0"/>
                <a:ea typeface="Calibri" panose="020F0502020204030204" pitchFamily="34" charset="0"/>
              </a:rPr>
              <a:t>Viac </a:t>
            </a:r>
            <a:r>
              <a:rPr lang="sk-SK" sz="4400" b="1" dirty="0" err="1">
                <a:latin typeface="Calibri" panose="020F0502020204030204" pitchFamily="34" charset="0"/>
                <a:ea typeface="Calibri" panose="020F0502020204030204" pitchFamily="34" charset="0"/>
              </a:rPr>
              <a:t>info</a:t>
            </a:r>
            <a:r>
              <a:rPr lang="sk-SK" sz="4400" b="1" dirty="0">
                <a:latin typeface="Calibri" panose="020F0502020204030204" pitchFamily="34" charset="0"/>
                <a:ea typeface="Calibri" panose="020F0502020204030204" pitchFamily="34" charset="0"/>
              </a:rPr>
              <a:t> web stránka: </a:t>
            </a:r>
          </a:p>
          <a:p>
            <a:pPr algn="l">
              <a:spcBef>
                <a:spcPts val="0"/>
              </a:spcBef>
            </a:pPr>
            <a:r>
              <a:rPr lang="sk-SK" sz="4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arriva.sk/</a:t>
            </a:r>
            <a:r>
              <a:rPr lang="sk-SK" sz="4400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liorbus</a:t>
            </a:r>
            <a:r>
              <a:rPr lang="sk-SK" sz="4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sk-SK" sz="4400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regionalna</a:t>
            </a:r>
            <a:r>
              <a:rPr lang="sk-SK" sz="4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-doprava/cestovne-poriadky/</a:t>
            </a:r>
            <a:endParaRPr lang="sk-SK" sz="44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sk-SK" sz="2200" b="1" dirty="0">
              <a:solidFill>
                <a:schemeClr val="bg1"/>
              </a:solidFill>
              <a:latin typeface="MarkPro-Light" panose="020B05040201010101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0516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27212" y="2265528"/>
            <a:ext cx="6021743" cy="1774844"/>
          </a:xfrm>
        </p:spPr>
        <p:txBody>
          <a:bodyPr anchor="t">
            <a:noAutofit/>
          </a:bodyPr>
          <a:lstStyle/>
          <a:p>
            <a:pPr algn="l"/>
            <a:r>
              <a:rPr lang="sk-SK" sz="5400" b="1" dirty="0">
                <a:latin typeface="MarkPro-Black" panose="020B0A04020101010102" pitchFamily="34" charset="-18"/>
              </a:rPr>
              <a:t>ZMENA CP </a:t>
            </a:r>
            <a:br>
              <a:rPr lang="sk-SK" sz="5400" b="1" dirty="0">
                <a:latin typeface="MarkPro-Black" panose="020B0A04020101010102" pitchFamily="34" charset="-18"/>
              </a:rPr>
            </a:br>
            <a:r>
              <a:rPr lang="sk-SK" sz="5400" b="1" dirty="0">
                <a:latin typeface="MarkPro-Black" panose="020B0A04020101010102" pitchFamily="34" charset="-18"/>
              </a:rPr>
              <a:t>od 29.03.2026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27213" y="4312693"/>
            <a:ext cx="7139502" cy="444591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sk-SK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Vážení cestujúci, oznamujeme zmenu CP regionálnej autobusovej dopravy </a:t>
            </a:r>
            <a:r>
              <a:rPr lang="sk-SK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29.03.2026 </a:t>
            </a:r>
            <a:r>
              <a:rPr lang="sk-SK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(nedeľa)</a:t>
            </a:r>
            <a:endParaRPr lang="sk-SK" sz="28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sk-SK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000" b="1" dirty="0">
                <a:latin typeface="Calibri" panose="020F0502020204030204" pitchFamily="34" charset="0"/>
                <a:ea typeface="Calibri" panose="020F0502020204030204" pitchFamily="34" charset="0"/>
              </a:rPr>
              <a:t>Viac </a:t>
            </a:r>
            <a:r>
              <a:rPr lang="sk-SK" sz="4000" b="1" dirty="0" err="1">
                <a:latin typeface="Calibri" panose="020F0502020204030204" pitchFamily="34" charset="0"/>
                <a:ea typeface="Calibri" panose="020F0502020204030204" pitchFamily="34" charset="0"/>
              </a:rPr>
              <a:t>info</a:t>
            </a:r>
            <a:r>
              <a:rPr lang="sk-SK" sz="4000" b="1" dirty="0">
                <a:latin typeface="Calibri" panose="020F0502020204030204" pitchFamily="34" charset="0"/>
                <a:ea typeface="Calibri" panose="020F0502020204030204" pitchFamily="34" charset="0"/>
              </a:rPr>
              <a:t> web stránka: </a:t>
            </a:r>
          </a:p>
          <a:p>
            <a:pPr algn="l">
              <a:spcBef>
                <a:spcPts val="0"/>
              </a:spcBef>
            </a:pPr>
            <a:r>
              <a:rPr lang="sk-SK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arriva.sk/</a:t>
            </a:r>
            <a:r>
              <a:rPr lang="sk-SK" sz="40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liorbus</a:t>
            </a:r>
            <a:r>
              <a:rPr lang="sk-SK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sk-SK" sz="40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regionalna</a:t>
            </a:r>
            <a:r>
              <a:rPr lang="sk-SK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-doprava/cestovne-poriadky/</a:t>
            </a:r>
            <a:endParaRPr lang="sk-SK" sz="40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MarkPro-Light" panose="020B05040201010101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564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97E95DBA0E4EB9CC51A959C589BA" ma:contentTypeVersion="9" ma:contentTypeDescription="Create a new document." ma:contentTypeScope="" ma:versionID="32713db9bd69429f62fc0962a9613612">
  <xsd:schema xmlns:xsd="http://www.w3.org/2001/XMLSchema" xmlns:xs="http://www.w3.org/2001/XMLSchema" xmlns:p="http://schemas.microsoft.com/office/2006/metadata/properties" xmlns:ns2="624f4558-695b-4654-9cb5-2e5278a29213" targetNamespace="http://schemas.microsoft.com/office/2006/metadata/properties" ma:root="true" ma:fieldsID="8ab4af787113e2c9c7b038eaf4033640" ns2:_="">
    <xsd:import namespace="624f4558-695b-4654-9cb5-2e5278a29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f4558-695b-4654-9cb5-2e5278a29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3D444-21C4-4262-8F3D-3DFF41856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87C95-CB7B-4E0A-B089-C9EFEC916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f4558-695b-4654-9cb5-2e5278a29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32410E-FD40-4A92-8699-B4CD53356DE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624f4558-695b-4654-9cb5-2e5278a29213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</TotalTime>
  <Words>70</Words>
  <Application>Microsoft Office PowerPoint</Application>
  <PresentationFormat>Vlastná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MarkPro-Black</vt:lpstr>
      <vt:lpstr>MarkPro-Light</vt:lpstr>
      <vt:lpstr>Office-téma</vt:lpstr>
      <vt:lpstr>ZMENA CP  od 29.03.2026  </vt:lpstr>
      <vt:lpstr>ZMENA CP  od 29.03.2026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oznamu</dc:title>
  <dc:creator>PC</dc:creator>
  <cp:lastModifiedBy>Ľubomíra Urbanová</cp:lastModifiedBy>
  <cp:revision>54</cp:revision>
  <dcterms:created xsi:type="dcterms:W3CDTF">2021-01-25T18:19:12Z</dcterms:created>
  <dcterms:modified xsi:type="dcterms:W3CDTF">2026-03-24T14:41:04Z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0x010100A39297E95DBA0E4EB9CC51A959C589BA</vt:lpwstr>
  </property>
</Properties>
</file>